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</p:sldMasterIdLst>
  <p:notesMasterIdLst>
    <p:notesMasterId r:id="rId17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2BEBD-D203-4A62-938A-9D38AAD6D593}" type="datetimeFigureOut">
              <a:rPr lang="en-AU" smtClean="0"/>
              <a:t>21/11/2024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3EE65-5543-477B-ACE9-76EAB81F6F1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28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2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83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3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8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8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19D0CB-425B-E3FC-2FF9-F15DF8B9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66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1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99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4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5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2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9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630-2136-8FE3-0E5C-AE664375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652" y="1428109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6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85" y="839142"/>
            <a:ext cx="8029018" cy="2185214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/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ăng mình đắp đê, gặt lúa giúp dân">
            <a:extLst>
              <a:ext uri="{FF2B5EF4-FFF2-40B4-BE49-F238E27FC236}">
                <a16:creationId xmlns:a16="http://schemas.microsoft.com/office/drawing/2014/main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8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2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CECB1-CCB8-85D3-8A00-EE6E37067ADE}"/>
              </a:ext>
            </a:extLst>
          </p:cNvPr>
          <p:cNvSpPr txBox="1"/>
          <p:nvPr/>
        </p:nvSpPr>
        <p:spPr>
          <a:xfrm>
            <a:off x="213021" y="226627"/>
            <a:ext cx="11573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F0E3CF7-F980-E218-AEFA-1AB3D5FF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41042"/>
              </p:ext>
            </p:extLst>
          </p:nvPr>
        </p:nvGraphicFramePr>
        <p:xfrm>
          <a:off x="408588" y="1230745"/>
          <a:ext cx="4944808" cy="53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808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6700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dân ở vùng Đồng bằng Bắc Bộ chủ yếu 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cư tập trung đông đúc ở vùng Đồng bằng Bắc Bộ do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Đồng bằng Bắc Bộ có nhiều nghề thủ công truyền thống như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37D322-4B2B-FD82-BC30-C5D4C098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73611"/>
              </p:ext>
            </p:extLst>
          </p:nvPr>
        </p:nvGraphicFramePr>
        <p:xfrm>
          <a:off x="6370319" y="1230745"/>
          <a:ext cx="5415866" cy="5394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866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7010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trồng lúa lớn thứ hai cả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60715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24D166-7280-5691-08E6-938450F075C0}"/>
              </a:ext>
            </a:extLst>
          </p:cNvPr>
          <p:cNvCxnSpPr>
            <a:cxnSpLocks/>
          </p:cNvCxnSpPr>
          <p:nvPr/>
        </p:nvCxnSpPr>
        <p:spPr>
          <a:xfrm>
            <a:off x="5353396" y="2194560"/>
            <a:ext cx="1014152" cy="3225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79048F-C08B-2133-F8E5-0D1CF1CE6E5A}"/>
              </a:ext>
            </a:extLst>
          </p:cNvPr>
          <p:cNvCxnSpPr>
            <a:cxnSpLocks/>
          </p:cNvCxnSpPr>
          <p:nvPr/>
        </p:nvCxnSpPr>
        <p:spPr>
          <a:xfrm>
            <a:off x="5354781" y="3412372"/>
            <a:ext cx="1012767" cy="2805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EC9A92-B1DA-7BF5-4FC3-DA6A210F6D05}"/>
              </a:ext>
            </a:extLst>
          </p:cNvPr>
          <p:cNvCxnSpPr>
            <a:cxnSpLocks/>
          </p:cNvCxnSpPr>
          <p:nvPr/>
        </p:nvCxnSpPr>
        <p:spPr>
          <a:xfrm flipV="1">
            <a:off x="5350625" y="2194560"/>
            <a:ext cx="1016923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87A42E-4318-37A2-F2FF-509EEF455324}"/>
              </a:ext>
            </a:extLst>
          </p:cNvPr>
          <p:cNvCxnSpPr>
            <a:cxnSpLocks/>
          </p:cNvCxnSpPr>
          <p:nvPr/>
        </p:nvCxnSpPr>
        <p:spPr>
          <a:xfrm flipV="1">
            <a:off x="5354781" y="3445628"/>
            <a:ext cx="1009996" cy="170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E9EC8E-D7C2-52C3-2944-1368C824B589}"/>
              </a:ext>
            </a:extLst>
          </p:cNvPr>
          <p:cNvCxnSpPr>
            <a:cxnSpLocks/>
          </p:cNvCxnSpPr>
          <p:nvPr/>
        </p:nvCxnSpPr>
        <p:spPr>
          <a:xfrm flipV="1">
            <a:off x="5358938" y="4409443"/>
            <a:ext cx="1009996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0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77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DD78A-F6B2-C46A-CC59-AA52C9A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0" y="474323"/>
            <a:ext cx="10745586" cy="2123658"/>
          </a:xfrm>
          <a:prstGeom prst="rect">
            <a:avLst/>
          </a:prstGeom>
          <a:solidFill>
            <a:srgbClr val="E8F6FC"/>
          </a:solidFill>
          <a:ln w="38100">
            <a:solidFill>
              <a:srgbClr val="21AEBD"/>
            </a:solidFill>
            <a:prstDash val="sysDash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E26FE-638C-D7EF-0576-DEEEB8E4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33" y="2691241"/>
            <a:ext cx="6106006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398034" y="923226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EE63E-0D46-0422-929B-D8DC1BA3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781" y="1011912"/>
            <a:ext cx="673056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70D07-25FC-D20A-C2D0-471C5335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32" y="2194808"/>
            <a:ext cx="8893721" cy="4663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57A93-6D2F-0605-3B6F-869D6151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" y="702428"/>
            <a:ext cx="109554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33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50D4486-0807-0A9B-6F75-D6394EE41025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1C831-3887-19C0-E3A8-EAB28EF312EC}"/>
              </a:ext>
            </a:extLst>
          </p:cNvPr>
          <p:cNvGrpSpPr/>
          <p:nvPr/>
        </p:nvGrpSpPr>
        <p:grpSpPr>
          <a:xfrm>
            <a:off x="1558563" y="765018"/>
            <a:ext cx="9211101" cy="1547797"/>
            <a:chOff x="226633" y="147365"/>
            <a:chExt cx="14039290" cy="2021573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FF004D09-7802-03DC-52F6-33C0EAB58D93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EA0068-2DC4-6429-F120-187596AC9100}"/>
                </a:ext>
              </a:extLst>
            </p:cNvPr>
            <p:cNvSpPr txBox="1"/>
            <p:nvPr/>
          </p:nvSpPr>
          <p:spPr>
            <a:xfrm>
              <a:off x="435237" y="214935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giống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....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2FB9EB-EBDC-1E57-5ED2-810F0A4544BF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4AA727-BCDF-D64F-0AC3-32F934A1806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1FEDF-DC17-A2CF-7280-42D16ED0E893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tam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giác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65ECD0-0D4B-5648-7B89-578710701DD6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8EAFA2-CA56-588F-5FF8-F61694257B1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413E48-0743-7266-471C-5F96974BA6FC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vuông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144AFB-F3E3-7C67-3FA7-DC8F670B7BA8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185FAA3-B4B7-EAB2-6101-6F121FF755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6EC346-E370-DC1E-B3D8-26420086AF31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con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868D87-279C-2F9C-A671-CFADA3B40112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77034B3-196D-9ECB-62E3-F3D018A514CD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A81AFA-8CFE-A642-1BA9-3A164D6B2F98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939E95-35D0-3005-78BD-14CA1DC8B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B60F35-74B9-260B-D5A6-F11C629138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C95757-416E-199F-DA13-3234D19D35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EB3A01-B4B8-813D-2BF6-A3324E4B9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2A3C4B-D280-0E61-AB8E-DC37F2B39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4281DE-97CF-4E83-88F9-DED2E147B5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5BBA1D-AE8A-4B86-B5D4-861719B67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C070A9-0945-2FC9-7615-BED523010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4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4E0F5CF-E8DA-9B21-96F5-BCB4413FDD06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0E0F2-1985-0F72-1E7D-AD56202D4EC6}"/>
              </a:ext>
            </a:extLst>
          </p:cNvPr>
          <p:cNvGrpSpPr/>
          <p:nvPr/>
        </p:nvGrpSpPr>
        <p:grpSpPr>
          <a:xfrm>
            <a:off x="1186079" y="532966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0BBEBAF4-D8C3-DAD2-F5AA-94545601068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7D8DB-384A-DDF7-A8C5-790C5ECD0578}"/>
                </a:ext>
              </a:extLst>
            </p:cNvPr>
            <p:cNvSpPr txBox="1"/>
            <p:nvPr/>
          </p:nvSpPr>
          <p:spPr>
            <a:xfrm>
              <a:off x="1081382" y="136562"/>
              <a:ext cx="11598093" cy="172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2.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châu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thổ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lớn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nước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ta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1E835D-FAF4-9507-3222-A664BC952FAF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4522-A7AD-243E-A4A9-7A6BBB4C7EC2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D434D2-6634-C1E7-4179-E6F747477B86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105B-54BD-B2AC-081B-3F85AFC70680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CFF3957-5E68-71AD-8A0B-152A243109A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48643-E9A5-26B0-76FA-2898E65D1A66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C9800D-216B-5A91-3420-010A459C9A1E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C4DFCB-67C2-80CB-1337-D29D0694037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26798C-563F-942F-F3BC-90898D3D832F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69B38-684E-EBE8-60DA-74C78BECA22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373AAF-6CF4-B1E7-5C74-1F41B6B74C3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683FC7-B18B-ED08-CAC7-B7DDB7DC6AD1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8DA1A4D-F6E5-82FB-057B-F08339DFB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BA9C36-8D0F-2D42-DD6D-D615BD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7572AE-273F-5957-7A51-FFEF846EE7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4B9004-E6B9-A160-C425-C64D575F6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DA0E62-81EE-611C-2618-FE421D8CE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1E9465-1FB3-43EB-C979-78DB0FB94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09139C-1C3F-D407-7F40-A3AAE2A5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8D0B5B-D173-FBD6-9AB7-F60B48F9C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7C068992-5006-97E3-BFEA-C0CB950997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62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EE0F6F-9D1C-BEFA-F2D9-C6C28434A089}"/>
              </a:ext>
            </a:extLst>
          </p:cNvPr>
          <p:cNvSpPr/>
          <p:nvPr/>
        </p:nvSpPr>
        <p:spPr>
          <a:xfrm>
            <a:off x="195178" y="23876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730860-A71A-1127-1712-31595584736C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86D93A32-2D8C-8E5E-060D-95446B12E970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EB642-18B0-399F-163C-241941FEE134}"/>
                </a:ext>
              </a:extLst>
            </p:cNvPr>
            <p:cNvSpPr txBox="1"/>
            <p:nvPr/>
          </p:nvSpPr>
          <p:spPr>
            <a:xfrm>
              <a:off x="226633" y="21998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Hoạt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sản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xuất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nông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nghiệp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gì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5EF47-3A8C-CD8D-D5B1-A3985A710C8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5554EB-9A6D-0EBE-3E61-47BBB6CFF5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DDCB27-07B7-8E18-57F6-85D505FCC222}"/>
                </a:ext>
              </a:extLst>
            </p:cNvPr>
            <p:cNvSpPr txBox="1"/>
            <p:nvPr/>
          </p:nvSpPr>
          <p:spPr>
            <a:xfrm>
              <a:off x="6928430" y="3131841"/>
              <a:ext cx="41693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lúa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C50925-BD2A-2F79-97D6-DEA373CA229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A1E6C22-9E0B-1134-7A18-1187B120EA7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09A641-6E38-D710-C70F-206BB6201ABF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41811C-E1EB-3A3A-091D-D98EB7DF0812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B3F1B8-3036-E17C-7DB9-D67F874E23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2AE3CB-DF87-1D44-5F57-84979F65F438}"/>
                </a:ext>
              </a:extLst>
            </p:cNvPr>
            <p:cNvSpPr txBox="1"/>
            <p:nvPr/>
          </p:nvSpPr>
          <p:spPr>
            <a:xfrm>
              <a:off x="1337035" y="511386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AF2D9B-30D4-A4FC-1A17-992A4950531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9F0CC7-A767-03A1-563A-4D8A7EB10D9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568D2E-262B-2D82-70FA-69C0886BD16F}"/>
                </a:ext>
              </a:extLst>
            </p:cNvPr>
            <p:cNvSpPr txBox="1"/>
            <p:nvPr/>
          </p:nvSpPr>
          <p:spPr>
            <a:xfrm>
              <a:off x="7710871" y="4819822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3A6CF1A-290C-EAF2-DE38-CC1237BA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3B31E3-F761-DE40-E68F-D530FDBE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52CFF3-2B23-53F8-BCB9-AE8EB09BE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75072-1F03-71D7-0875-AEDEC5401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EBB347-6FFA-3598-73FE-87ABAA2E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1A1F9-5BAB-2756-9A22-9FBE4B8EF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96000" y="2952254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82DCE5-7A41-640D-3F8D-4C249F4B8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BC1B36-6339-3D1A-C571-02BD3BECB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69692C6E-B1EA-88F7-EE8E-2D4F95854C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108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20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3" y="1590496"/>
            <a:ext cx="6572966" cy="4118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7A053-F1AA-AC95-ADF6-AF96E384C43A}"/>
              </a:ext>
            </a:extLst>
          </p:cNvPr>
          <p:cNvSpPr txBox="1"/>
          <p:nvPr/>
        </p:nvSpPr>
        <p:spPr>
          <a:xfrm>
            <a:off x="359849" y="1676775"/>
            <a:ext cx="5043424" cy="4031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707886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796295" y="426469"/>
            <a:ext cx="10599409" cy="584775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11" y="1707700"/>
            <a:ext cx="6812502" cy="4268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267670" y="2936136"/>
            <a:ext cx="4840041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6B06A-3E4B-BBBF-D0DE-CE04112A2C8B}"/>
              </a:ext>
            </a:extLst>
          </p:cNvPr>
          <p:cNvSpPr/>
          <p:nvPr/>
        </p:nvSpPr>
        <p:spPr>
          <a:xfrm>
            <a:off x="519932" y="1053697"/>
            <a:ext cx="66119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D887B-293F-689C-4762-842E598B935F}"/>
              </a:ext>
            </a:extLst>
          </p:cNvPr>
          <p:cNvSpPr/>
          <p:nvPr/>
        </p:nvSpPr>
        <p:spPr>
          <a:xfrm>
            <a:off x="584894" y="3785120"/>
            <a:ext cx="65470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m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13</TotalTime>
  <Words>471</Words>
  <Application>Microsoft Office PowerPoint</Application>
  <PresentationFormat>Widescreen</PresentationFormat>
  <Paragraphs>47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Cambria</vt:lpstr>
      <vt:lpstr>Corbel</vt:lpstr>
      <vt:lpstr>Times New Roman</vt:lpstr>
      <vt:lpstr>字魂37号-波纹乖乖体</vt:lpstr>
      <vt:lpstr>思源黑体 CN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2024-11-21T03:12:18Z</dcterms:created>
  <dcterms:modified xsi:type="dcterms:W3CDTF">2024-11-21T03:26:08Z</dcterms:modified>
</cp:coreProperties>
</file>